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35" autoAdjust="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1" name="click.wav"/>
          </p:stSnd>
        </p:sndAc>
      </p:transition>
    </mc:Choice>
    <mc:Fallback>
      <p:transition spd="med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1" name="click.wav"/>
          </p:stSnd>
        </p:sndAc>
      </p:transition>
    </mc:Choice>
    <mc:Fallback>
      <p:transition spd="med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1" name="click.wav"/>
          </p:stSnd>
        </p:sndAc>
      </p:transition>
    </mc:Choice>
    <mc:Fallback>
      <p:transition spd="med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1" name="click.wav"/>
          </p:stSnd>
        </p:sndAc>
      </p:transition>
    </mc:Choice>
    <mc:Fallback>
      <p:transition spd="med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1" name="click.wav"/>
          </p:stSnd>
        </p:sndAc>
      </p:transition>
    </mc:Choice>
    <mc:Fallback>
      <p:transition spd="med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1" name="click.wav"/>
          </p:stSnd>
        </p:sndAc>
      </p:transition>
    </mc:Choice>
    <mc:Fallback>
      <p:transition spd="med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1" name="click.wav"/>
          </p:stSnd>
        </p:sndAc>
      </p:transition>
    </mc:Choice>
    <mc:Fallback>
      <p:transition spd="med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1" name="click.wav"/>
          </p:stSnd>
        </p:sndAc>
      </p:transition>
    </mc:Choice>
    <mc:Fallback>
      <p:transition spd="med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1" name="click.wav"/>
          </p:stSnd>
        </p:sndAc>
      </p:transition>
    </mc:Choice>
    <mc:Fallback>
      <p:transition spd="med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1" name="click.wav"/>
          </p:stSnd>
        </p:sndAc>
      </p:transition>
    </mc:Choice>
    <mc:Fallback>
      <p:transition spd="med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1" name="click.wav"/>
          </p:stSnd>
        </p:sndAc>
      </p:transition>
    </mc:Choice>
    <mc:Fallback>
      <p:transition spd="med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13" name="click.wav"/>
          </p:stSnd>
        </p:sndAc>
      </p:transition>
    </mc:Choice>
    <mc:Fallback>
      <p:transition spd="med">
        <p:fade/>
        <p:sndAc>
          <p:stSnd>
            <p:snd r:embed="rId1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763688" y="494116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urlz MT" panose="04040404050702020202" pitchFamily="82" charset="0"/>
              </a:rPr>
              <a:t>Woda cennym darem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urlz MT" panose="04040404050702020202" pitchFamily="8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90" y="731838"/>
            <a:ext cx="5732019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93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lick.wav"/>
          </p:stSnd>
        </p:sndAc>
      </p:transition>
    </mc:Choice>
    <mc:Fallback>
      <p:transition spd="med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Podaj dalej…</a:t>
            </a:r>
            <a:endParaRPr lang="pl-PL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6" y="1135028"/>
            <a:ext cx="4063313" cy="243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692696"/>
            <a:ext cx="3977680" cy="2386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804" y="3573016"/>
            <a:ext cx="3923928" cy="2354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3" y="3870492"/>
            <a:ext cx="4580261" cy="2748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347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lick.wav"/>
          </p:stSnd>
        </p:sndAc>
      </p:transition>
    </mc:Choice>
    <mc:Fallback>
      <p:transition spd="med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756592" y="2799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Słomkowe szaleństwo</a:t>
            </a:r>
            <a:endParaRPr lang="pl-PL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64" y="2204864"/>
            <a:ext cx="4002191" cy="2401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9968"/>
            <a:ext cx="3131840" cy="1879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89520"/>
            <a:ext cx="4139952" cy="2483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87206"/>
            <a:ext cx="3563888" cy="213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97152"/>
            <a:ext cx="3113505" cy="1868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553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lick.wav"/>
          </p:stSnd>
        </p:sndAc>
      </p:transition>
    </mc:Choice>
    <mc:Fallback>
      <p:transition spd="med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Żywa biblioteka</a:t>
            </a:r>
            <a:endParaRPr lang="pl-PL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1254"/>
            <a:ext cx="4104456" cy="2462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1254"/>
            <a:ext cx="4104457" cy="2462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247" y="3933057"/>
            <a:ext cx="4644006" cy="2786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4653136"/>
            <a:ext cx="1800200" cy="1587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340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lick.wav"/>
          </p:stSnd>
        </p:sndAc>
      </p:transition>
    </mc:Choice>
    <mc:Fallback>
      <p:transition spd="med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Taniec z … balonami</a:t>
            </a:r>
            <a:endParaRPr lang="pl-PL" dirty="0">
              <a:solidFill>
                <a:schemeClr val="accent2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4427984" cy="2656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4283968" cy="2570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789040"/>
            <a:ext cx="4716016" cy="282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011313"/>
            <a:ext cx="843297" cy="1607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76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lick.wav"/>
          </p:stSnd>
        </p:sndAc>
      </p:transition>
    </mc:Choice>
    <mc:Fallback>
      <p:transition spd="med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09120"/>
            <a:ext cx="17335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827584" y="836713"/>
            <a:ext cx="68407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/>
              <a:t>	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tym tygodniu </a:t>
            </a:r>
            <a:r>
              <a:rPr lang="pl-PL" sz="20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Świetliczaki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były bardzo kreatywne. Zgodnie z tematem „Woda” – wykonały ekologiczne prace przestrzenne: „Akwarium” i „Telewizor” oraz magiczne postacie z origami. </a:t>
            </a:r>
            <a:endParaRPr lang="pl-PL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	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Wspólnie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stwierdziliśmy, że o oszczędzaniu wody pamiętamy codziennie.</a:t>
            </a:r>
          </a:p>
          <a:p>
            <a:pPr algn="just">
              <a:lnSpc>
                <a:spcPct val="150000"/>
              </a:lnSpc>
            </a:pP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	Mnóstwo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uśmiechu na naszych twarzach sprawiły zabawy ruchowe, wymagające dużej koncentracji i sprawności.</a:t>
            </a:r>
          </a:p>
          <a:p>
            <a:pPr algn="just">
              <a:lnSpc>
                <a:spcPct val="150000"/>
              </a:lnSpc>
            </a:pP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	Wyłoniliśmy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wśród nas mistrzów tańca z 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balonem.</a:t>
            </a:r>
          </a:p>
          <a:p>
            <a:pPr algn="just">
              <a:lnSpc>
                <a:spcPct val="150000"/>
              </a:lnSpc>
            </a:pPr>
            <a:endParaRPr lang="pl-PL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	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	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To była </a:t>
            </a:r>
            <a:r>
              <a:rPr lang="pl-PL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ś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wietna przygoda!</a:t>
            </a:r>
            <a:endParaRPr lang="pl-PL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lick.wav"/>
          </p:stSnd>
        </p:sndAc>
      </p:transition>
    </mc:Choice>
    <mc:Fallback>
      <p:transition spd="med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4735" y="479715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pl-PL" b="0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Konstruowanie</a:t>
            </a:r>
            <a:br>
              <a:rPr lang="pl-PL" b="0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pl-PL" b="0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akwarium</a:t>
            </a:r>
            <a:endParaRPr lang="pl-PL" b="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6329"/>
            <a:ext cx="1656184" cy="298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6632"/>
            <a:ext cx="1872208" cy="337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980728"/>
            <a:ext cx="2042998" cy="3404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3906180" cy="2343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47" y="246329"/>
            <a:ext cx="1872208" cy="3372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338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lick.wav"/>
          </p:stSnd>
        </p:sndAc>
      </p:transition>
    </mc:Choice>
    <mc:Fallback>
      <p:transition spd="med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0" y="548680"/>
            <a:ext cx="8880988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677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lick.wav"/>
          </p:stSnd>
        </p:sndAc>
      </p:transition>
    </mc:Choice>
    <mc:Fallback>
      <p:transition spd="med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4"/>
            <a:ext cx="8614252" cy="5168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6741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lick.wav"/>
          </p:stSnd>
        </p:sndAc>
      </p:transition>
    </mc:Choice>
    <mc:Fallback>
      <p:transition spd="med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5776" y="23772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pl-PL" b="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Budowanie telewizora</a:t>
            </a:r>
            <a:endParaRPr lang="pl-PL" b="0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2952328" cy="4920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2921496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779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lick.wav"/>
          </p:stSnd>
        </p:sndAc>
      </p:transition>
    </mc:Choice>
    <mc:Fallback>
      <p:transition spd="med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764704"/>
            <a:ext cx="8832981" cy="5299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679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lick.wav"/>
          </p:stSnd>
        </p:sndAc>
      </p:transition>
    </mc:Choice>
    <mc:Fallback>
      <p:transition spd="med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pl-PL" sz="6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Kreatywne zabawy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pl-PL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Postacie origami</a:t>
            </a:r>
            <a:endParaRPr lang="pl-PL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632"/>
            <a:ext cx="4064049" cy="644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03079"/>
            <a:ext cx="1962674" cy="1962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50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lick.wav"/>
          </p:stSnd>
        </p:sndAc>
      </p:transition>
    </mc:Choice>
    <mc:Fallback>
      <p:transition spd="med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430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	Zabawy z chustą</a:t>
            </a:r>
            <a:endParaRPr lang="pl-PL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08045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5220072" cy="3132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58" y="1556792"/>
            <a:ext cx="3851920" cy="231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1801341" cy="1801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44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lick.wav"/>
          </p:stSnd>
        </p:sndAc>
      </p:transition>
    </mc:Choice>
    <mc:Fallback>
      <p:transition spd="med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</TotalTime>
  <Words>19</Words>
  <Application>Microsoft Office PowerPoint</Application>
  <PresentationFormat>Pokaz na ekranie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Aerodynamiczny</vt:lpstr>
      <vt:lpstr>Woda cennym darem</vt:lpstr>
      <vt:lpstr>Prezentacja programu PowerPoint</vt:lpstr>
      <vt:lpstr>Konstruowanie  akwarium</vt:lpstr>
      <vt:lpstr>Prezentacja programu PowerPoint</vt:lpstr>
      <vt:lpstr>Prezentacja programu PowerPoint</vt:lpstr>
      <vt:lpstr>Budowanie telewizora</vt:lpstr>
      <vt:lpstr>Prezentacja programu PowerPoint</vt:lpstr>
      <vt:lpstr>Kreatywne zabawy  Postacie origami</vt:lpstr>
      <vt:lpstr> Zabawy z chustą</vt:lpstr>
      <vt:lpstr>Podaj dalej…</vt:lpstr>
      <vt:lpstr>Słomkowe szaleństwo</vt:lpstr>
      <vt:lpstr>Żywa biblioteka</vt:lpstr>
      <vt:lpstr>Taniec z … balonami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Woda cennym darem</dc:title>
  <cp:lastModifiedBy>Nauczyciel</cp:lastModifiedBy>
  <cp:revision>6</cp:revision>
  <dcterms:modified xsi:type="dcterms:W3CDTF">2017-11-13T12:45:09Z</dcterms:modified>
</cp:coreProperties>
</file>