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 nie wiecie, a ja wiem, jak rozmawiać trzeba z psem…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988840"/>
            <a:ext cx="5428828" cy="4050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4852"/>
            <a:ext cx="4107761" cy="614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98" y="344852"/>
            <a:ext cx="4454927" cy="614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zawartości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4898"/>
            <a:ext cx="3656025" cy="649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ymbol zastępczy tekstu 12"/>
          <p:cNvSpPr>
            <a:spLocks noGrp="1"/>
          </p:cNvSpPr>
          <p:nvPr>
            <p:ph type="body" sz="half" idx="2"/>
          </p:nvPr>
        </p:nvSpPr>
        <p:spPr>
          <a:xfrm>
            <a:off x="683568" y="1628800"/>
            <a:ext cx="2592288" cy="3384375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Garamond" panose="02020404030301010803" pitchFamily="18" charset="0"/>
              </a:rPr>
              <a:t>O psim </a:t>
            </a:r>
            <a:r>
              <a:rPr lang="pl-PL" sz="1600" dirty="0" smtClean="0">
                <a:latin typeface="Garamond" panose="02020404030301010803" pitchFamily="18" charset="0"/>
              </a:rPr>
              <a:t>języku, </a:t>
            </a:r>
            <a:r>
              <a:rPr lang="pl-PL" sz="1600" dirty="0">
                <a:latin typeface="Garamond" panose="02020404030301010803" pitchFamily="18" charset="0"/>
              </a:rPr>
              <a:t>czyli </a:t>
            </a:r>
            <a:endParaRPr lang="pl-PL" sz="1600" dirty="0" smtClean="0">
              <a:latin typeface="Garamond" panose="02020404030301010803" pitchFamily="18" charset="0"/>
            </a:endParaRPr>
          </a:p>
          <a:p>
            <a:r>
              <a:rPr lang="pl-PL" sz="1600" dirty="0" smtClean="0">
                <a:latin typeface="Garamond" panose="02020404030301010803" pitchFamily="18" charset="0"/>
              </a:rPr>
              <a:t>szczekaninach </a:t>
            </a:r>
            <a:r>
              <a:rPr lang="pl-PL" sz="1600" dirty="0">
                <a:latin typeface="Garamond" panose="02020404030301010803" pitchFamily="18" charset="0"/>
              </a:rPr>
              <a:t>i warknięciach usłyszeliśmy </a:t>
            </a:r>
            <a:r>
              <a:rPr lang="pl-PL" sz="1600" dirty="0" smtClean="0">
                <a:latin typeface="Garamond" panose="02020404030301010803" pitchFamily="18" charset="0"/>
              </a:rPr>
              <a:t>od Gościa </a:t>
            </a:r>
          </a:p>
          <a:p>
            <a:r>
              <a:rPr lang="pl-PL" sz="1600" dirty="0" smtClean="0">
                <a:latin typeface="Garamond" panose="02020404030301010803" pitchFamily="18" charset="0"/>
              </a:rPr>
              <a:t>z </a:t>
            </a:r>
            <a:r>
              <a:rPr lang="pl-PL" sz="1600" dirty="0">
                <a:latin typeface="Garamond" panose="02020404030301010803" pitchFamily="18" charset="0"/>
              </a:rPr>
              <a:t>Pogotowia dla zwierząt. </a:t>
            </a:r>
            <a:endParaRPr lang="pl-PL" sz="1600" dirty="0" smtClean="0">
              <a:latin typeface="Garamond" panose="02020404030301010803" pitchFamily="18" charset="0"/>
            </a:endParaRPr>
          </a:p>
          <a:p>
            <a:r>
              <a:rPr lang="pl-PL" sz="1600" dirty="0" smtClean="0">
                <a:latin typeface="Garamond" panose="02020404030301010803" pitchFamily="18" charset="0"/>
              </a:rPr>
              <a:t>Wiemy</a:t>
            </a:r>
            <a:r>
              <a:rPr lang="pl-PL" sz="1600" dirty="0">
                <a:latin typeface="Garamond" panose="02020404030301010803" pitchFamily="18" charset="0"/>
              </a:rPr>
              <a:t>, że pies to </a:t>
            </a:r>
            <a:r>
              <a:rPr lang="pl-PL" sz="1600" dirty="0" smtClean="0">
                <a:latin typeface="Garamond" panose="02020404030301010803" pitchFamily="18" charset="0"/>
              </a:rPr>
              <a:t>przyjaciel,</a:t>
            </a:r>
          </a:p>
          <a:p>
            <a:r>
              <a:rPr lang="pl-PL" sz="1600" dirty="0" smtClean="0">
                <a:latin typeface="Garamond" panose="02020404030301010803" pitchFamily="18" charset="0"/>
              </a:rPr>
              <a:t>który czuje</a:t>
            </a:r>
            <a:r>
              <a:rPr lang="pl-PL" sz="1600" dirty="0">
                <a:latin typeface="Garamond" panose="02020404030301010803" pitchFamily="18" charset="0"/>
              </a:rPr>
              <a:t>, potrzebuje </a:t>
            </a:r>
            <a:endParaRPr lang="pl-PL" sz="1600" dirty="0" smtClean="0">
              <a:latin typeface="Garamond" panose="02020404030301010803" pitchFamily="18" charset="0"/>
            </a:endParaRPr>
          </a:p>
          <a:p>
            <a:r>
              <a:rPr lang="pl-PL" sz="1600" dirty="0" smtClean="0">
                <a:latin typeface="Garamond" panose="02020404030301010803" pitchFamily="18" charset="0"/>
              </a:rPr>
              <a:t>i </a:t>
            </a:r>
            <a:r>
              <a:rPr lang="pl-PL" sz="1600" dirty="0">
                <a:latin typeface="Garamond" panose="02020404030301010803" pitchFamily="18" charset="0"/>
              </a:rPr>
              <a:t>dziękuje za pomoc </a:t>
            </a:r>
            <a:endParaRPr lang="pl-PL" sz="1600" dirty="0" smtClean="0">
              <a:latin typeface="Garamond" panose="02020404030301010803" pitchFamily="18" charset="0"/>
            </a:endParaRPr>
          </a:p>
          <a:p>
            <a:r>
              <a:rPr lang="pl-PL" sz="1600" dirty="0" smtClean="0">
                <a:latin typeface="Garamond" panose="02020404030301010803" pitchFamily="18" charset="0"/>
              </a:rPr>
              <a:t>otrzymaną </a:t>
            </a:r>
            <a:r>
              <a:rPr lang="pl-PL" sz="1600" dirty="0">
                <a:latin typeface="Garamond" panose="02020404030301010803" pitchFamily="18" charset="0"/>
              </a:rPr>
              <a:t>od człowieka. </a:t>
            </a:r>
            <a:endParaRPr lang="pl-PL" sz="1600" dirty="0" smtClean="0">
              <a:latin typeface="Garamond" panose="02020404030301010803" pitchFamily="18" charset="0"/>
            </a:endParaRPr>
          </a:p>
          <a:p>
            <a:r>
              <a:rPr lang="pl-PL" sz="1600" dirty="0" smtClean="0">
                <a:latin typeface="Garamond" panose="02020404030301010803" pitchFamily="18" charset="0"/>
              </a:rPr>
              <a:t>Wspólnie wykonaliśmy </a:t>
            </a:r>
          </a:p>
          <a:p>
            <a:r>
              <a:rPr lang="pl-PL" sz="1600" dirty="0" smtClean="0">
                <a:latin typeface="Garamond" panose="02020404030301010803" pitchFamily="18" charset="0"/>
              </a:rPr>
              <a:t>tablicę </a:t>
            </a:r>
            <a:r>
              <a:rPr lang="pl-PL" sz="1600" dirty="0">
                <a:latin typeface="Garamond" panose="02020404030301010803" pitchFamily="18" charset="0"/>
              </a:rPr>
              <a:t>informacyjną </a:t>
            </a:r>
            <a:endParaRPr lang="pl-PL" sz="1600" dirty="0" smtClean="0">
              <a:latin typeface="Garamond" panose="02020404030301010803" pitchFamily="18" charset="0"/>
            </a:endParaRPr>
          </a:p>
          <a:p>
            <a:r>
              <a:rPr lang="pl-PL" sz="1600" dirty="0" smtClean="0">
                <a:latin typeface="Garamond" panose="02020404030301010803" pitchFamily="18" charset="0"/>
              </a:rPr>
              <a:t>o </a:t>
            </a:r>
            <a:r>
              <a:rPr lang="pl-PL" sz="1600" dirty="0">
                <a:latin typeface="Garamond" panose="02020404030301010803" pitchFamily="18" charset="0"/>
              </a:rPr>
              <a:t>„ czworonożnych pupilach.</a:t>
            </a:r>
          </a:p>
          <a:p>
            <a:endParaRPr lang="pl-PL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 flipV="1">
            <a:off x="-252536" y="3789040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73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3224957" cy="57332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250"/>
            <a:ext cx="3250058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0" y="908720"/>
            <a:ext cx="8284412" cy="465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5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28384" cy="451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2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56398" cy="458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7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680520" cy="650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1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4" y="188640"/>
            <a:ext cx="6076424" cy="643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6"/>
            <a:ext cx="8507949" cy="51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5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Złożony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</TotalTime>
  <Words>58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Apteka</vt:lpstr>
      <vt:lpstr>Wy nie wiecie, a ja wiem, jak rozmawiać trzeba z psem…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 nie wiecie, a ja wiem, jak rozmawiać trzeba z psem…</dc:title>
  <cp:lastModifiedBy>Nauczyciel</cp:lastModifiedBy>
  <cp:revision>5</cp:revision>
  <dcterms:modified xsi:type="dcterms:W3CDTF">2017-12-14T07:47:02Z</dcterms:modified>
</cp:coreProperties>
</file>