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79040"/>
            <a:ext cx="4800600" cy="17272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734816"/>
            <a:ext cx="6858000" cy="12435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572000"/>
            <a:ext cx="4800600" cy="1016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612055"/>
            <a:ext cx="971550" cy="57573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1625600"/>
            <a:ext cx="3886200" cy="5689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3251201"/>
            <a:ext cx="4800600" cy="4064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579283"/>
            <a:ext cx="6858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4547023"/>
            <a:ext cx="4686300" cy="1941831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850" y="2004907"/>
            <a:ext cx="4686300" cy="2089149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579283"/>
            <a:ext cx="6858000" cy="124358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028700" y="3251200"/>
            <a:ext cx="2343150" cy="4165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486150" y="3251200"/>
            <a:ext cx="2343150" cy="4165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28700" y="3759200"/>
            <a:ext cx="2343150" cy="3657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6150" y="3759200"/>
            <a:ext cx="2343150" cy="3657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149601"/>
            <a:ext cx="2344341" cy="60178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3145536"/>
            <a:ext cx="2345531" cy="59740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1" y="2235200"/>
            <a:ext cx="2114549" cy="79925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1" y="3034453"/>
            <a:ext cx="2114549" cy="38743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28700" y="2235200"/>
            <a:ext cx="2457450" cy="4673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097280" y="2462784"/>
            <a:ext cx="2318004" cy="4120896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0" y="2235200"/>
            <a:ext cx="2114550" cy="79925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2540000"/>
            <a:ext cx="2228850" cy="39624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0" y="3035808"/>
            <a:ext cx="2114550" cy="383370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1727200"/>
            <a:ext cx="48006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743201"/>
            <a:ext cx="48006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228600" y="8475134"/>
            <a:ext cx="1600200" cy="4868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2017-10-31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228850" y="8475134"/>
            <a:ext cx="24003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5006340" y="8485633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d"/>
    <p:sndAc>
      <p:stSnd>
        <p:snd r:embed="rId13" name="drumroll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Jak nas widzą, </a:t>
            </a:r>
            <a:br>
              <a:rPr lang="pl-PL" dirty="0" smtClean="0"/>
            </a:br>
            <a:r>
              <a:rPr lang="pl-PL" dirty="0" smtClean="0"/>
              <a:t>tak nas malują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Portrety nauczycieli wykonane przez dzieci ze świetlicy szkolnej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5989870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Pani Iza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3163319"/>
            <a:ext cx="2425341" cy="4320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24622200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Pani jola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3163319"/>
            <a:ext cx="2425341" cy="4320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00162484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Pani </a:t>
            </a:r>
            <a:r>
              <a:rPr lang="pl-PL" dirty="0" err="1" smtClean="0"/>
              <a:t>beata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86" y="3131840"/>
            <a:ext cx="2443011" cy="435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9832890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Pani </a:t>
            </a:r>
            <a:r>
              <a:rPr lang="pl-PL" dirty="0" err="1" smtClean="0"/>
              <a:t>karolina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3163319"/>
            <a:ext cx="2425341" cy="4320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5758688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Pani Agnieszka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3163319"/>
            <a:ext cx="2425341" cy="4320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03328461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 </a:t>
            </a:r>
            <a:r>
              <a:rPr lang="pl-PL" dirty="0" err="1" smtClean="0"/>
              <a:t>marcin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3131840"/>
            <a:ext cx="2448272" cy="4359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42886584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Pani Marzena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3163844"/>
            <a:ext cx="2430016" cy="4320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31303852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Pani </a:t>
            </a:r>
            <a:r>
              <a:rPr lang="pl-PL" dirty="0" err="1" smtClean="0"/>
              <a:t>teresa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3091311"/>
            <a:ext cx="2425341" cy="4320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5293133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 Andrzej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3163785"/>
            <a:ext cx="2429496" cy="4320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99324721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Pani sylwia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3163319"/>
            <a:ext cx="2425341" cy="4320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20996855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3059832"/>
            <a:ext cx="4560540" cy="20882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052736" y="1619672"/>
            <a:ext cx="4800600" cy="1093936"/>
          </a:xfrm>
        </p:spPr>
        <p:txBody>
          <a:bodyPr anchor="ctr">
            <a:noAutofit/>
          </a:bodyPr>
          <a:lstStyle/>
          <a:p>
            <a:r>
              <a:rPr lang="pl-PL" sz="1700" dirty="0" smtClean="0">
                <a:latin typeface="Garamond" panose="02020404030301010803" pitchFamily="18" charset="0"/>
              </a:rPr>
              <a:t>Z okazji dnia edukacji narodowej dzieci ze świetlicy szkolnej namalowały portrety nauczycieli</a:t>
            </a:r>
            <a:endParaRPr lang="pl-PL" sz="1700" dirty="0">
              <a:latin typeface="Garamond" panose="02020404030301010803" pitchFamily="18" charset="0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5436096"/>
            <a:ext cx="4536504" cy="2160240"/>
          </a:xfrm>
        </p:spPr>
      </p:pic>
    </p:spTree>
    <p:extLst>
      <p:ext uri="{BB962C8B-B14F-4D97-AF65-F5344CB8AC3E}">
        <p14:creationId xmlns:p14="http://schemas.microsoft.com/office/powerpoint/2010/main" val="2301049215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Pani </a:t>
            </a:r>
            <a:r>
              <a:rPr lang="pl-PL" dirty="0" err="1" smtClean="0"/>
              <a:t>magda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48" y="3176401"/>
            <a:ext cx="2547924" cy="4307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39501793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Pani </a:t>
            </a:r>
            <a:r>
              <a:rPr lang="pl-PL" dirty="0" err="1" smtClean="0"/>
              <a:t>monika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3163319"/>
            <a:ext cx="2425341" cy="4320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3170018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8" y="3251662"/>
            <a:ext cx="2340033" cy="416467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flipH="1">
            <a:off x="1196753" y="1727200"/>
            <a:ext cx="4586829" cy="756568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Garamond" panose="02020404030301010803" pitchFamily="18" charset="0"/>
              </a:rPr>
              <a:t>Praca wre…</a:t>
            </a:r>
            <a:endParaRPr lang="pl-PL" sz="2800" dirty="0">
              <a:latin typeface="Garamond" panose="02020404030301010803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08" y="3251662"/>
            <a:ext cx="2340033" cy="4164676"/>
          </a:xfrm>
        </p:spPr>
      </p:pic>
    </p:spTree>
    <p:extLst>
      <p:ext uri="{BB962C8B-B14F-4D97-AF65-F5344CB8AC3E}">
        <p14:creationId xmlns:p14="http://schemas.microsoft.com/office/powerpoint/2010/main" val="1245750276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8" y="3251662"/>
            <a:ext cx="2340033" cy="416467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latin typeface="Garamond" panose="02020404030301010803" pitchFamily="18" charset="0"/>
              </a:rPr>
              <a:t>Wszyscy się dobrze bawią…</a:t>
            </a:r>
            <a:endParaRPr lang="pl-PL" sz="2800" dirty="0">
              <a:latin typeface="Garamond" panose="02020404030301010803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08" y="3251662"/>
            <a:ext cx="2340033" cy="4164676"/>
          </a:xfrm>
        </p:spPr>
      </p:pic>
    </p:spTree>
    <p:extLst>
      <p:ext uri="{BB962C8B-B14F-4D97-AF65-F5344CB8AC3E}">
        <p14:creationId xmlns:p14="http://schemas.microsoft.com/office/powerpoint/2010/main" val="3574020142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1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5" y="3203848"/>
            <a:ext cx="3456386" cy="1944216"/>
          </a:xfrm>
        </p:spPr>
      </p:pic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Garamond" panose="02020404030301010803" pitchFamily="18" charset="0"/>
              </a:rPr>
              <a:t>A co rysują inni…???</a:t>
            </a:r>
            <a:endParaRPr lang="pl-PL" sz="2800" dirty="0">
              <a:latin typeface="Garamond" panose="02020404030301010803" pitchFamily="18" charset="0"/>
            </a:endParaRPr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12" y="5436097"/>
            <a:ext cx="3207246" cy="1924348"/>
          </a:xfrm>
        </p:spPr>
      </p:pic>
    </p:spTree>
    <p:extLst>
      <p:ext uri="{BB962C8B-B14F-4D97-AF65-F5344CB8AC3E}">
        <p14:creationId xmlns:p14="http://schemas.microsoft.com/office/powerpoint/2010/main" val="1294980784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1" y="3275856"/>
            <a:ext cx="3890029" cy="194421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latin typeface="Garamond" panose="02020404030301010803" pitchFamily="18" charset="0"/>
              </a:rPr>
              <a:t>My już kończymy…</a:t>
            </a:r>
            <a:br>
              <a:rPr lang="pl-PL" sz="2800" dirty="0" smtClean="0">
                <a:latin typeface="Garamond" panose="02020404030301010803" pitchFamily="18" charset="0"/>
              </a:rPr>
            </a:br>
            <a:r>
              <a:rPr lang="pl-PL" sz="2800" dirty="0" smtClean="0">
                <a:latin typeface="Garamond" panose="02020404030301010803" pitchFamily="18" charset="0"/>
              </a:rPr>
              <a:t>a my jeszcze nie …</a:t>
            </a:r>
            <a:endParaRPr lang="pl-PL" sz="2800" dirty="0">
              <a:latin typeface="Garamond" panose="02020404030301010803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13" y="5652120"/>
            <a:ext cx="3135238" cy="1872208"/>
          </a:xfrm>
        </p:spPr>
      </p:pic>
    </p:spTree>
    <p:extLst>
      <p:ext uri="{BB962C8B-B14F-4D97-AF65-F5344CB8AC3E}">
        <p14:creationId xmlns:p14="http://schemas.microsoft.com/office/powerpoint/2010/main" val="49493405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3275856"/>
            <a:ext cx="3312368" cy="1987421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latin typeface="Garamond" panose="02020404030301010803" pitchFamily="18" charset="0"/>
              </a:rPr>
              <a:t>Współpraca mile widziana…</a:t>
            </a:r>
            <a:endParaRPr lang="pl-PL" sz="2800" dirty="0">
              <a:latin typeface="Garamond" panose="02020404030301010803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96" y="5364088"/>
            <a:ext cx="3423270" cy="2053963"/>
          </a:xfrm>
        </p:spPr>
      </p:pic>
    </p:spTree>
    <p:extLst>
      <p:ext uri="{BB962C8B-B14F-4D97-AF65-F5344CB8AC3E}">
        <p14:creationId xmlns:p14="http://schemas.microsoft.com/office/powerpoint/2010/main" val="2000138638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744" y="3923928"/>
            <a:ext cx="4800600" cy="914400"/>
          </a:xfrm>
        </p:spPr>
        <p:txBody>
          <a:bodyPr anchor="ctr">
            <a:noAutofit/>
          </a:bodyPr>
          <a:lstStyle/>
          <a:p>
            <a:r>
              <a:rPr lang="pl-PL" sz="6000" b="1" dirty="0" smtClean="0">
                <a:latin typeface="Garamond" panose="02020404030301010803" pitchFamily="18" charset="0"/>
              </a:rPr>
              <a:t>Efekty końcowe</a:t>
            </a:r>
            <a:endParaRPr lang="pl-PL" sz="6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75042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Pani Ania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65" y="3102500"/>
            <a:ext cx="2448271" cy="43614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39146214"/>
      </p:ext>
    </p:extLst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73</Words>
  <Application>Microsoft Office PowerPoint</Application>
  <PresentationFormat>Pokaz na ekranie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Ekskluzywny</vt:lpstr>
      <vt:lpstr>Jak nas widzą,  tak nas malują</vt:lpstr>
      <vt:lpstr>Z okazji dnia edukacji narodowej dzieci ze świetlicy szkolnej namalowały portrety nauczycieli</vt:lpstr>
      <vt:lpstr>Praca wre…</vt:lpstr>
      <vt:lpstr>Wszyscy się dobrze bawią…</vt:lpstr>
      <vt:lpstr>A co rysują inni…???</vt:lpstr>
      <vt:lpstr>My już kończymy… a my jeszcze nie …</vt:lpstr>
      <vt:lpstr>Współpraca mile widziana…</vt:lpstr>
      <vt:lpstr>Efekty końcowe</vt:lpstr>
      <vt:lpstr>Pani Ania</vt:lpstr>
      <vt:lpstr>Pani Iza</vt:lpstr>
      <vt:lpstr>Pani jola</vt:lpstr>
      <vt:lpstr>Pani beata</vt:lpstr>
      <vt:lpstr>Pani karolina</vt:lpstr>
      <vt:lpstr>Pani Agnieszka</vt:lpstr>
      <vt:lpstr>Pan marcin</vt:lpstr>
      <vt:lpstr>Pani Marzena</vt:lpstr>
      <vt:lpstr>Pani teresa</vt:lpstr>
      <vt:lpstr>Pan Andrzej</vt:lpstr>
      <vt:lpstr>Pani sylwia</vt:lpstr>
      <vt:lpstr>Pani magda</vt:lpstr>
      <vt:lpstr>Pani monika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nas widzą,  tak nas malują</dc:title>
  <cp:lastModifiedBy>Nauczyciel</cp:lastModifiedBy>
  <cp:revision>8</cp:revision>
  <dcterms:modified xsi:type="dcterms:W3CDTF">2017-10-31T09:55:00Z</dcterms:modified>
</cp:coreProperties>
</file>