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>
      <p:transition spd="slow">
        <p:split orient="vert"/>
        <p:sndAc>
          <p:stSnd>
            <p:snd r:embed="rId1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>
      <p:transition spd="slow">
        <p:split orient="vert"/>
        <p:sndAc>
          <p:stSnd>
            <p:snd r:embed="rId1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>
      <p:transition spd="slow">
        <p:split orient="vert"/>
        <p:sndAc>
          <p:stSnd>
            <p:snd r:embed="rId1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>
      <p:transition spd="slow">
        <p:split orient="vert"/>
        <p:sndAc>
          <p:stSnd>
            <p:snd r:embed="rId1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>
      <p:transition spd="slow">
        <p:split orient="vert"/>
        <p:sndAc>
          <p:stSnd>
            <p:snd r:embed="rId1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>
      <p:transition spd="slow">
        <p:split orient="vert"/>
        <p:sndAc>
          <p:stSnd>
            <p:snd r:embed="rId1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>
      <p:transition spd="slow">
        <p:split orient="vert"/>
        <p:sndAc>
          <p:stSnd>
            <p:snd r:embed="rId1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>
      <p:transition spd="slow">
        <p:split orient="vert"/>
        <p:sndAc>
          <p:stSnd>
            <p:snd r:embed="rId1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>
      <p:transition spd="slow">
        <p:split orient="vert"/>
        <p:sndAc>
          <p:stSnd>
            <p:snd r:embed="rId1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>
      <p:transition spd="slow">
        <p:split orient="vert"/>
        <p:sndAc>
          <p:stSnd>
            <p:snd r:embed="rId1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>
      <p:transition spd="slow">
        <p:split orient="vert"/>
        <p:sndAc>
          <p:stSnd>
            <p:snd r:embed="rId1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3" name="click.wav"/>
          </p:stSnd>
        </p:sndAc>
      </p:transition>
    </mc:Choice>
    <mc:Fallback>
      <p:transition spd="slow">
        <p:split orient="vert"/>
        <p:sndAc>
          <p:stSnd>
            <p:snd r:embed="rId13" name="click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Pomagamy zwierzętom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1" y="1844824"/>
            <a:ext cx="7431598" cy="44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436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>
      <p:transition spd="slow">
        <p:split orient="vert"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292413" cy="4975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6150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>
      <p:transition spd="slow">
        <p:split orient="vert"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obrazu 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836712"/>
            <a:ext cx="5576472" cy="3345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Symbol zastępczy tekstu 11"/>
          <p:cNvSpPr>
            <a:spLocks noGrp="1"/>
          </p:cNvSpPr>
          <p:nvPr>
            <p:ph type="body" sz="half" idx="2"/>
          </p:nvPr>
        </p:nvSpPr>
        <p:spPr>
          <a:xfrm>
            <a:off x="683568" y="1628800"/>
            <a:ext cx="2592288" cy="3312368"/>
          </a:xfrm>
        </p:spPr>
        <p:txBody>
          <a:bodyPr>
            <a:noAutofit/>
          </a:bodyPr>
          <a:lstStyle/>
          <a:p>
            <a:r>
              <a:rPr lang="pl-PL" sz="1700" dirty="0"/>
              <a:t>W minionym tygodniu poznaliśmy myśli zwierząt na podstawie wysłuchanego wiersza. Metodą burzy mózgów omówiliśmy sposoby pomocy zwierzętom w przetrwaniu zimy. W efekcie wykonaliśmy </a:t>
            </a:r>
            <a:r>
              <a:rPr lang="pl-PL" sz="1700" dirty="0" smtClean="0"/>
              <a:t>różne prace przestrzenne. </a:t>
            </a:r>
            <a:endParaRPr lang="pl-PL" sz="17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97152"/>
            <a:ext cx="2050554" cy="1856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56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>
      <p:transition spd="slow">
        <p:split orient="vert"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Trochę teorii na dobry początek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75116"/>
            <a:ext cx="2016224" cy="336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56993"/>
            <a:ext cx="2014195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56792"/>
            <a:ext cx="3779912" cy="226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60775"/>
            <a:ext cx="3456384" cy="2073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356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>
      <p:transition spd="slow">
        <p:split orient="vert"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Trochę ruchu </a:t>
            </a:r>
            <a:br>
              <a:rPr lang="pl-PL" dirty="0" smtClean="0"/>
            </a:br>
            <a:r>
              <a:rPr lang="pl-PL" dirty="0" smtClean="0"/>
              <a:t>dla lepszego samopoczucia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091947" cy="2455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80945"/>
            <a:ext cx="4032448" cy="241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221088"/>
            <a:ext cx="4139952" cy="2483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3709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>
      <p:transition spd="slow">
        <p:split orient="vert"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Ryby, rybki, rybeńki…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5232581" cy="3139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91377"/>
            <a:ext cx="3034680" cy="50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112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>
      <p:transition spd="slow">
        <p:split orient="vert"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19062" cy="436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528" y="1124744"/>
            <a:ext cx="2777480" cy="4629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52" y="1844824"/>
            <a:ext cx="2878291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322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>
      <p:transition spd="slow">
        <p:split orient="vert"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Karmnik dla ptaków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" y="1628800"/>
            <a:ext cx="2720900" cy="4837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46163"/>
            <a:ext cx="5004048" cy="300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783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>
      <p:transition spd="slow">
        <p:split orient="vert"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17" y="332655"/>
            <a:ext cx="2748823" cy="4886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35188"/>
            <a:ext cx="259228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2656"/>
            <a:ext cx="2846074" cy="4743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848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>
      <p:transition spd="slow">
        <p:split orient="vert"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796469" cy="49480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2565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>
      <p:transition spd="slow">
        <p:split orient="vert"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</TotalTime>
  <Words>47</Words>
  <Application>Microsoft Office PowerPoint</Application>
  <PresentationFormat>Pokaz na ekranie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Apteka</vt:lpstr>
      <vt:lpstr>Pomagamy zwierzętom</vt:lpstr>
      <vt:lpstr>Prezentacja programu PowerPoint</vt:lpstr>
      <vt:lpstr>Trochę teorii na dobry początek</vt:lpstr>
      <vt:lpstr>Trochę ruchu  dla lepszego samopoczucia</vt:lpstr>
      <vt:lpstr>Ryby, rybki, rybeńki…</vt:lpstr>
      <vt:lpstr>Prezentacja programu PowerPoint</vt:lpstr>
      <vt:lpstr>Karmnik dla ptaków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Pomagamy zwierzętom</dc:title>
  <cp:lastModifiedBy>Nauczyciel</cp:lastModifiedBy>
  <cp:revision>3</cp:revision>
  <dcterms:modified xsi:type="dcterms:W3CDTF">2017-11-16T13:48:47Z</dcterms:modified>
</cp:coreProperties>
</file>