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2" r:id="rId9"/>
    <p:sldId id="263" r:id="rId10"/>
    <p:sldId id="261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Nasza Warszawa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429" y="1752600"/>
            <a:ext cx="6557142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23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Z zaangażowaniem i dumą wykonaliśmy makietę z herbem Rembertowa.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4" y="1752600"/>
            <a:ext cx="7289271" cy="4373563"/>
          </a:xfrm>
        </p:spPr>
      </p:pic>
    </p:spTree>
    <p:extLst>
      <p:ext uri="{BB962C8B-B14F-4D97-AF65-F5344CB8AC3E}">
        <p14:creationId xmlns:p14="http://schemas.microsoft.com/office/powerpoint/2010/main" val="731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120568" cy="28803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73" y="3501008"/>
            <a:ext cx="5428095" cy="30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6" y="342468"/>
            <a:ext cx="4904193" cy="294251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01008"/>
            <a:ext cx="5148064" cy="30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1836"/>
            <a:ext cx="3672408" cy="612068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1532"/>
            <a:ext cx="334306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0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60672" cy="1039427"/>
          </a:xfrm>
        </p:spPr>
        <p:txBody>
          <a:bodyPr>
            <a:normAutofit fontScale="90000"/>
          </a:bodyPr>
          <a:lstStyle/>
          <a:p>
            <a:pPr algn="l"/>
            <a:r>
              <a:rPr lang="pl-PL" sz="2200" dirty="0"/>
              <a:t>Poznaliśmy drogę do szkoły naszych kolegów…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to </a:t>
            </a:r>
            <a:r>
              <a:rPr lang="pl-PL" sz="2200" dirty="0"/>
              <a:t>dopiero była zabawa</a:t>
            </a:r>
            <a:r>
              <a:rPr lang="pl-PL" sz="2200" dirty="0" smtClean="0"/>
              <a:t>, kreśliliśmy </a:t>
            </a:r>
            <a:r>
              <a:rPr lang="pl-PL" sz="2200" dirty="0"/>
              <a:t>ścieżki krętymi uliczkami Rembertowa.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92" y="1752600"/>
            <a:ext cx="6928416" cy="4373563"/>
          </a:xfrm>
        </p:spPr>
      </p:pic>
    </p:spTree>
    <p:extLst>
      <p:ext uri="{BB962C8B-B14F-4D97-AF65-F5344CB8AC3E}">
        <p14:creationId xmlns:p14="http://schemas.microsoft.com/office/powerpoint/2010/main" val="21401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779912" cy="226794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3995936" cy="23975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95" y="2204864"/>
            <a:ext cx="4058212" cy="243492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4" y="4221088"/>
            <a:ext cx="4019939" cy="241196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36585"/>
            <a:ext cx="4355976" cy="261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27584" y="69269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 smtClean="0">
                <a:solidFill>
                  <a:schemeClr val="accent4"/>
                </a:solidFill>
                <a:latin typeface="Book Antiqua" panose="02040602050305030304" pitchFamily="18" charset="0"/>
              </a:rPr>
              <a:t>	Nasza Warszawa </a:t>
            </a:r>
            <a:r>
              <a:rPr lang="pl-PL" sz="4800" dirty="0">
                <a:solidFill>
                  <a:schemeClr val="accent4"/>
                </a:solidFill>
                <a:latin typeface="Book Antiqua" panose="02040602050305030304" pitchFamily="18" charset="0"/>
              </a:rPr>
              <a:t>Syrenka Warszawska, Zamek Królewski, Stadion Narodowy, oj</a:t>
            </a:r>
          </a:p>
          <a:p>
            <a:r>
              <a:rPr lang="pl-PL" sz="4800" dirty="0">
                <a:solidFill>
                  <a:schemeClr val="accent4"/>
                </a:solidFill>
                <a:latin typeface="Book Antiqua" panose="02040602050305030304" pitchFamily="18" charset="0"/>
              </a:rPr>
              <a:t>mamy się czym chwalić, oj mamy!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3165376" cy="211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8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000" dirty="0"/>
              <a:t>Warszawa jest ok!- to nie tylko hasło </a:t>
            </a:r>
            <a:r>
              <a:rPr lang="pl-PL" sz="2000" dirty="0" smtClean="0"/>
              <a:t>przewodnie </a:t>
            </a:r>
            <a:r>
              <a:rPr lang="pl-PL" sz="2000" dirty="0"/>
              <a:t>naszego tygodnia, </a:t>
            </a:r>
            <a:r>
              <a:rPr lang="pl-PL" sz="2000" dirty="0" smtClean="0"/>
              <a:t>ale przede </a:t>
            </a:r>
            <a:r>
              <a:rPr lang="pl-PL" sz="2000" dirty="0"/>
              <a:t>wszystkim sentyment, historia i zachwyt na co dzień</a:t>
            </a:r>
            <a:r>
              <a:rPr lang="pl-PL" sz="2000" dirty="0" smtClean="0"/>
              <a:t>!</a:t>
            </a:r>
            <a:endParaRPr lang="pl-PL" sz="2800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8424936" cy="1143818"/>
          </a:xfrm>
        </p:spPr>
        <p:txBody>
          <a:bodyPr/>
          <a:lstStyle/>
          <a:p>
            <a:r>
              <a:rPr lang="pl-PL" dirty="0"/>
              <a:t>Tydzień rozpoczęliśmy od … historii. Zapoznaliśmy się również z naszą książką i różnymi przewodnikami!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51" y="3145516"/>
            <a:ext cx="4039985" cy="2273531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3145516"/>
            <a:ext cx="4039985" cy="2273531"/>
          </a:xfrm>
        </p:spPr>
      </p:pic>
    </p:spTree>
    <p:extLst>
      <p:ext uri="{BB962C8B-B14F-4D97-AF65-F5344CB8AC3E}">
        <p14:creationId xmlns:p14="http://schemas.microsoft.com/office/powerpoint/2010/main" val="12215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724128" cy="321982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59047"/>
            <a:ext cx="5580112" cy="31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4376"/>
            <a:ext cx="3658932" cy="650476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8072"/>
            <a:ext cx="3708606" cy="65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184"/>
            <a:ext cx="2831576" cy="510002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64" y="764704"/>
            <a:ext cx="2903296" cy="52292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35040"/>
            <a:ext cx="2943275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9"/>
            <a:ext cx="5400600" cy="303783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99747"/>
            <a:ext cx="5832140" cy="328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0" y="764704"/>
            <a:ext cx="8772467" cy="5263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36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60672" cy="1039427"/>
          </a:xfrm>
        </p:spPr>
        <p:txBody>
          <a:bodyPr>
            <a:normAutofit fontScale="90000"/>
          </a:bodyPr>
          <a:lstStyle/>
          <a:p>
            <a:pPr algn="l"/>
            <a:r>
              <a:rPr lang="pl-PL" sz="2200" dirty="0"/>
              <a:t>Z każdym dniem było coraz ciekawiej…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„ </a:t>
            </a:r>
            <a:r>
              <a:rPr lang="pl-PL" sz="2200" dirty="0"/>
              <a:t>Interesujące </a:t>
            </a:r>
            <a:r>
              <a:rPr lang="pl-PL" sz="2200" dirty="0" smtClean="0"/>
              <a:t>balony” skrywały </a:t>
            </a:r>
            <a:r>
              <a:rPr lang="pl-PL" sz="2200" dirty="0"/>
              <a:t>mnóstwo tajemnic o Warszawie. A my bardzo lubimy tajemnice!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2460129" cy="437356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28256"/>
            <a:ext cx="4032448" cy="226825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21088"/>
            <a:ext cx="4176464" cy="23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1" y="690446"/>
            <a:ext cx="3960440" cy="22277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04320"/>
            <a:ext cx="4427984" cy="249074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6" y="4149080"/>
            <a:ext cx="4268651" cy="24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37</TotalTime>
  <Words>66</Words>
  <Application>Microsoft Office PowerPoint</Application>
  <PresentationFormat>Pokaz na ekranie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Apteka</vt:lpstr>
      <vt:lpstr>Nasza Warszawa</vt:lpstr>
      <vt:lpstr>Warszawa jest ok!- to nie tylko hasło przewodnie naszego tygodnia, ale przede wszystkim sentyment, historia i zachwyt na co dzień!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 każdym dniem było coraz ciekawiej…  „ Interesujące balony” skrywały mnóstwo tajemnic o Warszawie. A my bardzo lubimy tajemnice! </vt:lpstr>
      <vt:lpstr>Prezentacja programu PowerPoint</vt:lpstr>
      <vt:lpstr>Z zaangażowaniem i dumą wykonaliśmy makietę z herbem Rembertowa.</vt:lpstr>
      <vt:lpstr>Prezentacja programu PowerPoint</vt:lpstr>
      <vt:lpstr>Prezentacja programu PowerPoint</vt:lpstr>
      <vt:lpstr>Prezentacja programu PowerPoint</vt:lpstr>
      <vt:lpstr>Poznaliśmy drogę do szkoły naszych kolegów…  to dopiero była zabawa, kreśliliśmy ścieżki krętymi uliczkami Rembertowa.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Warszawa</dc:title>
  <cp:lastModifiedBy>Nauczyciel</cp:lastModifiedBy>
  <cp:revision>6</cp:revision>
  <dcterms:modified xsi:type="dcterms:W3CDTF">2017-12-08T13:54:35Z</dcterms:modified>
</cp:coreProperties>
</file>