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1" autoAdjust="0"/>
  </p:normalViewPr>
  <p:slideViewPr>
    <p:cSldViewPr>
      <p:cViewPr varScale="1">
        <p:scale>
          <a:sx n="84" d="100"/>
          <a:sy n="84" d="100"/>
        </p:scale>
        <p:origin x="-7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7AB0-15B3-4990-9D4A-AA8D118A85B4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30BB2-EBB0-404E-88CE-F49E4323E2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8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0FBD9-2D38-466B-A3AC-DC5352322D3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3068-2017-4BA1-9A6E-5EB23C895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86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817376"/>
      </p:ext>
    </p:extLst>
  </p:cSld>
  <p:clrMapOvr>
    <a:masterClrMapping/>
  </p:clrMapOvr>
  <p:transition spd="slow" advTm="4984">
    <p:push dir="u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4984"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2017-10-20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spd="slow" advTm="4984">
    <p:push dir="u"/>
    <p:sndAc>
      <p:stSnd>
        <p:snd r:embed="rId14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5148063" y="464111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4368" y="764704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Oto jest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kasia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6642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09891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8777"/>
            <a:ext cx="2748677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3466728" cy="577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1979915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18457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0" y="548680"/>
            <a:ext cx="3094315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383769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932040" cy="295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42967"/>
            <a:ext cx="3178695" cy="529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754751" cy="2310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94946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512511" cy="1143000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Oto jest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Kasia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400800" cy="347472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l-PL" dirty="0" smtClean="0">
                <a:latin typeface="Constantia" panose="02030602050306030303" pitchFamily="18" charset="0"/>
              </a:rPr>
              <a:t>	</a:t>
            </a:r>
            <a:r>
              <a:rPr lang="pl-PL" sz="6000" dirty="0" smtClean="0">
                <a:latin typeface="Constantia" panose="02030602050306030303" pitchFamily="18" charset="0"/>
              </a:rPr>
              <a:t>W </a:t>
            </a:r>
            <a:r>
              <a:rPr lang="pl-PL" sz="6000" dirty="0">
                <a:latin typeface="Constantia" panose="02030602050306030303" pitchFamily="18" charset="0"/>
              </a:rPr>
              <a:t>młodszej świetlicy, drugi tydzień października minął pod hasłem: Moja rodzina. Podczas zajęć dzieci poznały perypetie bohaterów opisane przez Mirę </a:t>
            </a:r>
            <a:r>
              <a:rPr lang="pl-PL" sz="6000" dirty="0" err="1">
                <a:latin typeface="Constantia" panose="02030602050306030303" pitchFamily="18" charset="0"/>
              </a:rPr>
              <a:t>Jaworczakową</a:t>
            </a:r>
            <a:r>
              <a:rPr lang="pl-PL" sz="6000" dirty="0">
                <a:latin typeface="Constantia" panose="02030602050306030303" pitchFamily="18" charset="0"/>
              </a:rPr>
              <a:t> w książce "Oto jest Kasia". </a:t>
            </a:r>
            <a:endParaRPr lang="pl-PL" sz="60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pl-PL" sz="6000" dirty="0">
                <a:latin typeface="Constantia" panose="02030602050306030303" pitchFamily="18" charset="0"/>
              </a:rPr>
              <a:t>	</a:t>
            </a:r>
            <a:r>
              <a:rPr lang="pl-PL" sz="6000" dirty="0" smtClean="0">
                <a:latin typeface="Constantia" panose="02030602050306030303" pitchFamily="18" charset="0"/>
              </a:rPr>
              <a:t>We </a:t>
            </a:r>
            <a:r>
              <a:rPr lang="pl-PL" sz="6000" dirty="0">
                <a:latin typeface="Constantia" panose="02030602050306030303" pitchFamily="18" charset="0"/>
              </a:rPr>
              <a:t>współpracy z biblioteką szkolną pokazaliśmy naszym wychowankom, poprzez przykład Kasi, jak dzieci mogą postrzegać otaczającą ich rzeczywistość i to, że nie zawsze jest ona tak zła jak one ją widzą. Dzieci dostrzegły przemianę w sposobie rozumowania głównej bohaterki. </a:t>
            </a:r>
            <a:endParaRPr lang="pl-PL" sz="60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pl-PL" sz="6000" dirty="0">
                <a:latin typeface="Constantia" panose="02030602050306030303" pitchFamily="18" charset="0"/>
              </a:rPr>
              <a:t>	</a:t>
            </a:r>
            <a:r>
              <a:rPr lang="pl-PL" sz="6000" dirty="0" smtClean="0">
                <a:latin typeface="Constantia" panose="02030602050306030303" pitchFamily="18" charset="0"/>
              </a:rPr>
              <a:t>Uwieńczeniem </a:t>
            </a:r>
            <a:r>
              <a:rPr lang="pl-PL" sz="6000" dirty="0">
                <a:latin typeface="Constantia" panose="02030602050306030303" pitchFamily="18" charset="0"/>
              </a:rPr>
              <a:t>naszej tygodniowej pracy było stworzenie plakatu przedstawiającego dobre i złe cechy Kasi. </a:t>
            </a:r>
          </a:p>
        </p:txBody>
      </p:sp>
    </p:spTree>
    <p:extLst>
      <p:ext uri="{BB962C8B-B14F-4D97-AF65-F5344CB8AC3E}">
        <p14:creationId xmlns:p14="http://schemas.microsoft.com/office/powerpoint/2010/main" val="2862114627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46" y="404664"/>
            <a:ext cx="299986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2" y="188640"/>
            <a:ext cx="2085975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28803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341687" cy="201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37195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35" y="214748"/>
            <a:ext cx="1868413" cy="18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37317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4464496" cy="251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2962672" cy="4937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2232248" cy="372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9322107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5256584" cy="31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74" y="458885"/>
            <a:ext cx="4896162" cy="275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43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4" y="4296544"/>
            <a:ext cx="206344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71275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692696"/>
            <a:ext cx="3635896" cy="204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0409"/>
            <a:ext cx="4248472" cy="238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78545"/>
            <a:ext cx="6084168" cy="365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369839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36970" cy="524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2150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3327"/>
            <a:ext cx="8292413" cy="497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978571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8809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49593"/>
      </p:ext>
    </p:extLst>
  </p:cSld>
  <p:clrMapOvr>
    <a:masterClrMapping/>
  </p:clrMapOvr>
  <p:transition spd="slow" advTm="4984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6</Words>
  <Application>Microsoft Office PowerPoint</Application>
  <PresentationFormat>Pokaz na ekranie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Aerodynamiczny</vt:lpstr>
      <vt:lpstr>Oto jest kasia</vt:lpstr>
      <vt:lpstr>Oto jest Kasia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 jest kasia</dc:title>
  <cp:lastModifiedBy>Nauczyciel</cp:lastModifiedBy>
  <cp:revision>6</cp:revision>
  <dcterms:modified xsi:type="dcterms:W3CDTF">2017-10-20T09:33:22Z</dcterms:modified>
</cp:coreProperties>
</file>