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4" r:id="rId7"/>
    <p:sldId id="265" r:id="rId8"/>
    <p:sldId id="261" r:id="rId9"/>
    <p:sldId id="262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CCFF33"/>
    <a:srgbClr val="F4F480"/>
    <a:srgbClr val="FFCC66"/>
    <a:srgbClr val="FFCC00"/>
    <a:srgbClr val="FFCCCC"/>
    <a:srgbClr val="FFCC99"/>
    <a:srgbClr val="FF3300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877B3-72B4-4B8E-B4EE-07C4B276DABB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69DD4-6E43-40BB-AF7B-0AEDAAECA2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65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69DD4-6E43-40BB-AF7B-0AEDAAECA26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75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13" name="chimes.wav"/>
          </p:stSnd>
        </p:sndAc>
      </p:transition>
    </mc:Choice>
    <mc:Fallback>
      <p:transition spd="med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3200" dirty="0" smtClean="0">
                <a:latin typeface="Algerian" panose="04020705040A02060702" pitchFamily="82" charset="0"/>
              </a:rPr>
              <a:t>Zaczarowana Świetlica</a:t>
            </a:r>
            <a:endParaRPr lang="pl-PL" sz="3200" dirty="0">
              <a:latin typeface="Algerian" panose="04020705040A02060702" pitchFamily="82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3212976"/>
            <a:ext cx="6629400" cy="1219201"/>
          </a:xfrm>
        </p:spPr>
        <p:txBody>
          <a:bodyPr/>
          <a:lstStyle/>
          <a:p>
            <a:r>
              <a:rPr lang="pl-PL" sz="6600" dirty="0" smtClean="0">
                <a:latin typeface="Colonna MT" panose="04020805060202030203" pitchFamily="82" charset="0"/>
              </a:rPr>
              <a:t>W </a:t>
            </a:r>
            <a:r>
              <a:rPr lang="pl-PL" sz="5400" dirty="0" smtClean="0">
                <a:latin typeface="Colonna MT" panose="04020805060202030203" pitchFamily="82" charset="0"/>
              </a:rPr>
              <a:t>ś</a:t>
            </a:r>
            <a:r>
              <a:rPr lang="pl-PL" sz="6600" dirty="0" smtClean="0">
                <a:latin typeface="Colonna MT" panose="04020805060202030203" pitchFamily="82" charset="0"/>
              </a:rPr>
              <a:t>wiecie bajek </a:t>
            </a:r>
            <a:endParaRPr lang="pl-PL" sz="6600" dirty="0">
              <a:latin typeface="Colonna MT" panose="04020805060202030203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37112"/>
            <a:ext cx="996806" cy="78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2247900" cy="2038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5590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3" name="chimes.wav"/>
          </p:stSnd>
        </p:sndAc>
      </p:transition>
    </mc:Choice>
    <mc:Fallback>
      <p:transition spd="med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>
            <a:noAutofit/>
          </a:bodyPr>
          <a:lstStyle/>
          <a:p>
            <a:r>
              <a:rPr lang="pl-PL" sz="4000" cap="none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Zaczarowana z</a:t>
            </a:r>
            <a:r>
              <a:rPr lang="pl-PL" sz="3200" cap="none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ł</a:t>
            </a:r>
            <a:r>
              <a:rPr lang="pl-PL" sz="4000" cap="none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ota rybka</a:t>
            </a:r>
            <a:r>
              <a:rPr lang="pl-PL" sz="4800" cap="none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 </a:t>
            </a:r>
            <a:r>
              <a:rPr lang="pl-PL" sz="2000" cap="none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(c.d.)</a:t>
            </a:r>
            <a:endParaRPr lang="pl-PL" sz="4800" cap="none" dirty="0">
              <a:ln w="18415" cmpd="sng">
                <a:noFill/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onna MT" panose="04020805060202030203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464495" cy="2678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45024"/>
            <a:ext cx="5004048" cy="3002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69160"/>
            <a:ext cx="1190625" cy="114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96464"/>
            <a:ext cx="1204739" cy="935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81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4F480"/>
          </a:solidFill>
        </p:spPr>
        <p:txBody>
          <a:bodyPr>
            <a:normAutofit/>
          </a:bodyPr>
          <a:lstStyle/>
          <a:p>
            <a:r>
              <a:rPr lang="pl-PL" sz="5400" cap="none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Zaczarowany plakat</a:t>
            </a:r>
            <a:endParaRPr lang="pl-PL" sz="5400" cap="none" dirty="0">
              <a:ln w="18415" cmpd="sng">
                <a:noFill/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onna MT" panose="04020805060202030203" pitchFamily="8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63409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3702411" cy="5213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533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CCFF33"/>
          </a:solidFill>
        </p:spPr>
        <p:txBody>
          <a:bodyPr>
            <a:normAutofit/>
          </a:bodyPr>
          <a:lstStyle/>
          <a:p>
            <a:r>
              <a:rPr lang="pl-PL" sz="5400" cap="none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Zaczarowana makieta</a:t>
            </a:r>
            <a:endParaRPr lang="pl-PL" sz="5400" cap="none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onna MT" panose="04020805060202030203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074586" cy="4844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460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pl-PL" sz="4800" cap="none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Zaczarowana </a:t>
            </a:r>
            <a:r>
              <a:rPr lang="pl-PL" sz="4000" cap="none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ś</a:t>
            </a:r>
            <a:r>
              <a:rPr lang="pl-PL" sz="4800" cap="none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wietlica</a:t>
            </a:r>
            <a:endParaRPr lang="pl-PL" sz="4800" cap="none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onna MT" panose="04020805060202030203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4300" indent="0" algn="just">
              <a:lnSpc>
                <a:spcPct val="170000"/>
              </a:lnSpc>
              <a:buNone/>
            </a:pPr>
            <a:r>
              <a:rPr lang="pl-PL" sz="2300" dirty="0" smtClean="0"/>
              <a:t>	</a:t>
            </a:r>
            <a:r>
              <a:rPr lang="pl-PL" sz="2300" b="1" dirty="0" smtClean="0"/>
              <a:t>W </a:t>
            </a:r>
            <a:r>
              <a:rPr lang="pl-PL" sz="2300" b="1" dirty="0"/>
              <a:t>ostatnim tygodniu dzieci z młodszej świetlicy wyruszyły do krainy baśni i bajek.</a:t>
            </a:r>
          </a:p>
          <a:p>
            <a:pPr marL="114300" indent="0" algn="just">
              <a:lnSpc>
                <a:spcPct val="170000"/>
              </a:lnSpc>
              <a:buNone/>
            </a:pPr>
            <a:r>
              <a:rPr lang="pl-PL" sz="2300" b="1" dirty="0" smtClean="0"/>
              <a:t>	Wspólnie </a:t>
            </a:r>
            <a:r>
              <a:rPr lang="pl-PL" sz="2300" b="1" dirty="0"/>
              <a:t>z nauczycielami wykonały różne prace: </a:t>
            </a:r>
            <a:endParaRPr lang="pl-PL" sz="2300" b="1" dirty="0" smtClean="0"/>
          </a:p>
          <a:p>
            <a:pPr marL="114300" indent="0" algn="just">
              <a:lnSpc>
                <a:spcPct val="170000"/>
              </a:lnSpc>
              <a:buNone/>
            </a:pPr>
            <a:r>
              <a:rPr lang="pl-PL" sz="2300" b="1" dirty="0" smtClean="0"/>
              <a:t>•</a:t>
            </a:r>
            <a:r>
              <a:rPr lang="pl-PL" sz="2300" b="1" dirty="0"/>
              <a:t>mini </a:t>
            </a:r>
            <a:r>
              <a:rPr lang="pl-PL" sz="2300" b="1" dirty="0" smtClean="0"/>
              <a:t>akwaria,</a:t>
            </a:r>
          </a:p>
          <a:p>
            <a:pPr marL="114300" indent="0" algn="just">
              <a:lnSpc>
                <a:spcPct val="170000"/>
              </a:lnSpc>
              <a:buNone/>
            </a:pPr>
            <a:r>
              <a:rPr lang="pl-PL" sz="2300" b="1" dirty="0" smtClean="0"/>
              <a:t>•</a:t>
            </a:r>
            <a:r>
              <a:rPr lang="pl-PL" sz="2300" b="1" dirty="0"/>
              <a:t>baśniowy plakat orgiami</a:t>
            </a:r>
            <a:r>
              <a:rPr lang="pl-PL" sz="2300" b="1" dirty="0" smtClean="0"/>
              <a:t>,</a:t>
            </a:r>
          </a:p>
          <a:p>
            <a:pPr marL="114300" indent="0" algn="just">
              <a:lnSpc>
                <a:spcPct val="170000"/>
              </a:lnSpc>
              <a:buNone/>
            </a:pPr>
            <a:r>
              <a:rPr lang="pl-PL" sz="2300" b="1" dirty="0" smtClean="0"/>
              <a:t>•</a:t>
            </a:r>
            <a:r>
              <a:rPr lang="pl-PL" sz="2300" b="1" dirty="0"/>
              <a:t>makietę z kolorowanek </a:t>
            </a:r>
            <a:r>
              <a:rPr lang="pl-PL" sz="2300" b="1" dirty="0" smtClean="0"/>
              <a:t>,</a:t>
            </a:r>
          </a:p>
          <a:p>
            <a:pPr marL="114300" indent="0" algn="just">
              <a:lnSpc>
                <a:spcPct val="170000"/>
              </a:lnSpc>
              <a:buNone/>
            </a:pPr>
            <a:r>
              <a:rPr lang="pl-PL" sz="2300" b="1" dirty="0" smtClean="0"/>
              <a:t>•</a:t>
            </a:r>
            <a:r>
              <a:rPr lang="pl-PL" sz="2300" b="1" dirty="0"/>
              <a:t>zamek/smok z konturu </a:t>
            </a:r>
            <a:r>
              <a:rPr lang="pl-PL" sz="2300" b="1" dirty="0" smtClean="0"/>
              <a:t>dłoni,</a:t>
            </a:r>
          </a:p>
          <a:p>
            <a:pPr marL="114300" indent="0" algn="just">
              <a:lnSpc>
                <a:spcPct val="170000"/>
              </a:lnSpc>
              <a:buNone/>
            </a:pPr>
            <a:r>
              <a:rPr lang="pl-PL" sz="2300" b="1" dirty="0" smtClean="0"/>
              <a:t>•zakładki </a:t>
            </a:r>
            <a:r>
              <a:rPr lang="pl-PL" sz="2300" b="1" dirty="0"/>
              <a:t>do czytanych bajek. </a:t>
            </a:r>
            <a:endParaRPr lang="pl-PL" sz="2300" b="1" dirty="0" smtClean="0"/>
          </a:p>
          <a:p>
            <a:pPr marL="114300" indent="0" algn="just">
              <a:lnSpc>
                <a:spcPct val="170000"/>
              </a:lnSpc>
              <a:buNone/>
            </a:pPr>
            <a:r>
              <a:rPr lang="pl-PL" sz="2300" b="1" dirty="0"/>
              <a:t>	</a:t>
            </a:r>
            <a:r>
              <a:rPr lang="pl-PL" sz="2300" b="1" dirty="0" smtClean="0"/>
              <a:t>Wszystko </a:t>
            </a:r>
            <a:r>
              <a:rPr lang="pl-PL" sz="2300" b="1" dirty="0"/>
              <a:t>po to, by jak najlepiej przedstawić omawiany świat. </a:t>
            </a:r>
            <a:r>
              <a:rPr lang="pl-PL" sz="2300" b="1" dirty="0" smtClean="0"/>
              <a:t>Dzieci śpiewały też piosenki </a:t>
            </a:r>
            <a:r>
              <a:rPr lang="pl-PL" sz="2300" b="1" dirty="0"/>
              <a:t>ze znanych </a:t>
            </a:r>
            <a:r>
              <a:rPr lang="pl-PL" sz="2300" b="1" dirty="0" smtClean="0"/>
              <a:t>filmów </a:t>
            </a:r>
            <a:r>
              <a:rPr lang="pl-PL" sz="2300" b="1" dirty="0" err="1"/>
              <a:t>Disney’a</a:t>
            </a:r>
            <a:r>
              <a:rPr lang="pl-PL" sz="2300" b="1" dirty="0"/>
              <a:t>, przedstawiały scenki z wybranych bajek, budowały swoje wymyślone królestwa oraz uczestniczyły w zabawach ruchowych. </a:t>
            </a:r>
          </a:p>
          <a:p>
            <a:pPr marL="114300" indent="0" algn="just">
              <a:lnSpc>
                <a:spcPct val="170000"/>
              </a:lnSpc>
              <a:buNone/>
            </a:pPr>
            <a:r>
              <a:rPr lang="pl-PL" sz="2300" b="1" dirty="0" smtClean="0"/>
              <a:t>	Powrót </a:t>
            </a:r>
            <a:r>
              <a:rPr lang="pl-PL" sz="2300" b="1" dirty="0"/>
              <a:t>do świata baśni i bajek sprawił </a:t>
            </a:r>
            <a:r>
              <a:rPr lang="pl-PL" sz="2300" b="1" dirty="0" smtClean="0"/>
              <a:t>wszystkim </a:t>
            </a:r>
            <a:r>
              <a:rPr lang="pl-PL" sz="2300" b="1" dirty="0"/>
              <a:t>ogromną radość.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96" y="2936376"/>
            <a:ext cx="4227959" cy="104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98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4800" cap="none" dirty="0" smtClean="0">
                <a:ln w="18415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Zaczarowane zak</a:t>
            </a:r>
            <a:r>
              <a:rPr lang="pl-PL" sz="3800" cap="none" dirty="0" smtClean="0">
                <a:ln w="18415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ł</a:t>
            </a:r>
            <a:r>
              <a:rPr lang="pl-PL" sz="4800" cap="none" dirty="0" smtClean="0">
                <a:ln w="18415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adki</a:t>
            </a:r>
            <a:endParaRPr lang="pl-PL" sz="4800" cap="none" dirty="0">
              <a:ln w="18415" cmpd="sng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onna MT" panose="04020805060202030203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4" y="1250460"/>
            <a:ext cx="2240832" cy="3734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73016"/>
            <a:ext cx="1841376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82452"/>
            <a:ext cx="2359834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32856"/>
            <a:ext cx="2777480" cy="4629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514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pl-PL" sz="4200" cap="none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Zaczarowane przedstawienie</a:t>
            </a:r>
            <a:endParaRPr lang="pl-PL" sz="4200" cap="none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onna MT" panose="04020805060202030203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599579" cy="2024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66351"/>
            <a:ext cx="3851920" cy="2166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948" y="1268760"/>
            <a:ext cx="1296144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988">
            <a:off x="611560" y="3969615"/>
            <a:ext cx="3832426" cy="2292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8927">
            <a:off x="4660921" y="4016267"/>
            <a:ext cx="4115477" cy="2314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611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pl-PL" sz="6000" cap="none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Zaczarowne</a:t>
            </a:r>
            <a:r>
              <a:rPr lang="pl-PL" sz="6000" cap="none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 zabawy</a:t>
            </a:r>
            <a:endParaRPr lang="pl-PL" sz="6000" cap="none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onna MT" panose="04020805060202030203" pitchFamily="82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76896"/>
            <a:ext cx="2228190" cy="371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78115"/>
            <a:ext cx="3995936" cy="239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0" y="1229129"/>
            <a:ext cx="420046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1456184" cy="1664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13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l-PL" sz="5400" cap="none" dirty="0" err="1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Zaczarowne</a:t>
            </a:r>
            <a:r>
              <a:rPr lang="pl-PL" sz="5400" cap="none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 </a:t>
            </a:r>
            <a:r>
              <a:rPr lang="pl-PL" sz="5400" cap="none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zabawy</a:t>
            </a:r>
            <a:r>
              <a:rPr lang="pl-PL" sz="1100" cap="none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 </a:t>
            </a:r>
            <a:r>
              <a:rPr lang="pl-PL" sz="2000" cap="none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(c.d.)</a:t>
            </a:r>
            <a:endParaRPr lang="pl-PL" sz="5400" cap="none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onna MT" panose="04020805060202030203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9" y="1700808"/>
            <a:ext cx="3737600" cy="2099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6792"/>
            <a:ext cx="422446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4248174" cy="2393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91" y="4509119"/>
            <a:ext cx="1805970" cy="1859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53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l-PL" sz="6000" cap="none" dirty="0" err="1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Zaczarowne</a:t>
            </a:r>
            <a:r>
              <a:rPr lang="pl-PL" sz="6000" cap="none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 zabawy </a:t>
            </a:r>
            <a:r>
              <a:rPr lang="pl-PL" sz="2200" cap="none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(c.d.)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2664296" cy="4358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02154"/>
            <a:ext cx="4536504" cy="2551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4" y="4509120"/>
            <a:ext cx="3734752" cy="2100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017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Autofit/>
          </a:bodyPr>
          <a:lstStyle/>
          <a:p>
            <a:r>
              <a:rPr lang="pl-PL" sz="5400" cap="none" dirty="0" smtClean="0">
                <a:ln w="18415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Zaczarowana chusta</a:t>
            </a:r>
            <a:endParaRPr lang="pl-PL" sz="5400" cap="none" dirty="0">
              <a:ln w="18415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onna MT" panose="04020805060202030203" pitchFamily="82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96752"/>
            <a:ext cx="3059832" cy="5439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24189"/>
            <a:ext cx="3841688" cy="216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2936"/>
            <a:ext cx="3567336" cy="2006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0768"/>
            <a:ext cx="3167531" cy="1781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209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>
            <a:noAutofit/>
          </a:bodyPr>
          <a:lstStyle/>
          <a:p>
            <a:r>
              <a:rPr lang="pl-PL" sz="4400" cap="none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Zaczarowana z</a:t>
            </a:r>
            <a:r>
              <a:rPr lang="pl-PL" sz="3600" cap="none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ł</a:t>
            </a:r>
            <a:r>
              <a:rPr lang="pl-PL" sz="4400" cap="none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anose="04020805060202030203" pitchFamily="82" charset="0"/>
              </a:rPr>
              <a:t>ota rybka</a:t>
            </a:r>
            <a:endParaRPr lang="pl-PL" sz="4400" cap="none" dirty="0">
              <a:ln w="18415" cmpd="sng">
                <a:noFill/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onna MT" panose="04020805060202030203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9453"/>
            <a:ext cx="2050345" cy="3417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93096"/>
            <a:ext cx="3563888" cy="2138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72" y="1556792"/>
            <a:ext cx="3240360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20888"/>
            <a:ext cx="1985392" cy="3308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909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191</TotalTime>
  <Words>39</Words>
  <Application>Microsoft Office PowerPoint</Application>
  <PresentationFormat>Pokaz na ekranie (4:3)</PresentationFormat>
  <Paragraphs>23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Apteka</vt:lpstr>
      <vt:lpstr>W świecie bajek </vt:lpstr>
      <vt:lpstr>Zaczarowana świetlica</vt:lpstr>
      <vt:lpstr>Zaczarowane zakładki</vt:lpstr>
      <vt:lpstr>Zaczarowane przedstawienie</vt:lpstr>
      <vt:lpstr>Zaczarowne zabawy</vt:lpstr>
      <vt:lpstr>Zaczarowne zabawy (c.d.)</vt:lpstr>
      <vt:lpstr>Zaczarowne zabawy (c.d.)</vt:lpstr>
      <vt:lpstr>Zaczarowana chusta</vt:lpstr>
      <vt:lpstr>Zaczarowana złota rybka</vt:lpstr>
      <vt:lpstr>Zaczarowana złota rybka (c.d.)</vt:lpstr>
      <vt:lpstr>Zaczarowany plakat</vt:lpstr>
      <vt:lpstr>Zaczarowana makieta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świecie bajek </dc:title>
  <cp:lastModifiedBy>Nauczyciel</cp:lastModifiedBy>
  <cp:revision>14</cp:revision>
  <dcterms:modified xsi:type="dcterms:W3CDTF">2017-11-13T09:35:38Z</dcterms:modified>
</cp:coreProperties>
</file>